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5" r:id="rId8"/>
    <p:sldId id="261" r:id="rId9"/>
    <p:sldId id="264" r:id="rId10"/>
    <p:sldId id="263" r:id="rId11"/>
    <p:sldId id="267" r:id="rId12"/>
    <p:sldId id="268" r:id="rId13"/>
    <p:sldId id="266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Arduino </a:t>
            </a:r>
            <a:r>
              <a:rPr lang="en-US" dirty="0" err="1" smtClean="0"/>
              <a:t>uno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Junk Yard Robotics</a:t>
            </a:r>
          </a:p>
          <a:p>
            <a:r>
              <a:rPr lang="en-US" dirty="0" smtClean="0"/>
              <a:t>April 21,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7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7403"/>
          <a:stretch/>
        </p:blipFill>
        <p:spPr>
          <a:xfrm>
            <a:off x="2080795" y="1564350"/>
            <a:ext cx="7105972" cy="403011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80795" y="535478"/>
            <a:ext cx="7994229" cy="687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Electronic circuits and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4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48" y="286789"/>
            <a:ext cx="9651856" cy="61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link code 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80" y="1193512"/>
            <a:ext cx="43053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60873" y="506327"/>
            <a:ext cx="4808913" cy="687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Blink code schematic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4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5837" y="942328"/>
            <a:ext cx="8503919" cy="687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Building our first circuit and testing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249" y="1629513"/>
            <a:ext cx="61436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15837" y="942328"/>
            <a:ext cx="8503919" cy="687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0898" y="1729047"/>
            <a:ext cx="85537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Insert a jumper wire into pin 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onnect another circuit to light an LED and call it LED2 in your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 your code to include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a delay in your code – choose the length of time you want the LED 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to see if it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 you notice?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another LED and call LED3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 to pin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Repeat to add lights blinking in a 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5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44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91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87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46" y="234639"/>
            <a:ext cx="9905998" cy="928255"/>
          </a:xfrm>
        </p:spPr>
        <p:txBody>
          <a:bodyPr/>
          <a:lstStyle/>
          <a:p>
            <a:r>
              <a:rPr lang="en-US" dirty="0" smtClean="0"/>
              <a:t>The main parts of your kit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7048" y="1047958"/>
            <a:ext cx="2714625" cy="500684"/>
          </a:xfrm>
        </p:spPr>
        <p:txBody>
          <a:bodyPr/>
          <a:lstStyle/>
          <a:p>
            <a:r>
              <a:rPr lang="en-US" dirty="0" smtClean="0"/>
              <a:t>breadboard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-1" b="2967"/>
          <a:stretch/>
        </p:blipFill>
        <p:spPr>
          <a:xfrm>
            <a:off x="1300393" y="1548642"/>
            <a:ext cx="2714625" cy="1903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14" y="1506412"/>
            <a:ext cx="3292772" cy="50392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360209" y="1074632"/>
            <a:ext cx="1937797" cy="500684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360209" y="2468632"/>
            <a:ext cx="3284459" cy="500684"/>
          </a:xfrm>
        </p:spPr>
        <p:txBody>
          <a:bodyPr/>
          <a:lstStyle/>
          <a:p>
            <a:pPr algn="ctr"/>
            <a:r>
              <a:rPr lang="en-US" dirty="0" smtClean="0"/>
              <a:t>Light emitting diodes (LED)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468597" y="2726296"/>
            <a:ext cx="1500724" cy="500684"/>
          </a:xfrm>
        </p:spPr>
        <p:txBody>
          <a:bodyPr/>
          <a:lstStyle/>
          <a:p>
            <a:r>
              <a:rPr lang="en-US" dirty="0" smtClean="0"/>
              <a:t>buttons</a:t>
            </a:r>
            <a:endParaRPr lang="en-US" dirty="0"/>
          </a:p>
        </p:txBody>
      </p:sp>
      <p:pic>
        <p:nvPicPr>
          <p:cNvPr id="1028" name="Picture 4" descr="Image result for buzz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653" y="2997350"/>
            <a:ext cx="1465407" cy="102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9255653" y="2496666"/>
            <a:ext cx="1937797" cy="500684"/>
          </a:xfrm>
        </p:spPr>
        <p:txBody>
          <a:bodyPr/>
          <a:lstStyle/>
          <a:p>
            <a:r>
              <a:rPr lang="en-US" dirty="0" smtClean="0"/>
              <a:t>A buzzer</a:t>
            </a:r>
            <a:endParaRPr lang="en-US" dirty="0"/>
          </a:p>
        </p:txBody>
      </p:sp>
      <p:pic>
        <p:nvPicPr>
          <p:cNvPr id="1030" name="Picture 6" descr="Image result for circuit but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89" y="3226448"/>
            <a:ext cx="1373967" cy="137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8633772" y="296705"/>
            <a:ext cx="2083400" cy="500684"/>
          </a:xfrm>
        </p:spPr>
        <p:txBody>
          <a:bodyPr/>
          <a:lstStyle/>
          <a:p>
            <a:r>
              <a:rPr lang="en-US" dirty="0" smtClean="0"/>
              <a:t>A tilt switch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956" y="859455"/>
            <a:ext cx="2021032" cy="14307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046" y="4479981"/>
            <a:ext cx="2419956" cy="1469544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320900" y="3797042"/>
            <a:ext cx="2714625" cy="500684"/>
          </a:xfrm>
        </p:spPr>
        <p:txBody>
          <a:bodyPr/>
          <a:lstStyle/>
          <a:p>
            <a:r>
              <a:rPr lang="en-US" dirty="0" smtClean="0"/>
              <a:t>Arduino </a:t>
            </a:r>
            <a:r>
              <a:rPr lang="en-US" dirty="0" err="1" smtClean="0"/>
              <a:t>uno</a:t>
            </a:r>
            <a:r>
              <a:rPr lang="en-US" dirty="0" smtClean="0"/>
              <a:t> R3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1993" y="2987657"/>
            <a:ext cx="1924820" cy="13102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1788" y="4976760"/>
            <a:ext cx="1920188" cy="1309643"/>
          </a:xfrm>
          <a:prstGeom prst="rect">
            <a:avLst/>
          </a:prstGeom>
        </p:spPr>
      </p:pic>
      <p:sp>
        <p:nvSpPr>
          <p:cNvPr id="26" name="Text Placeholder 2"/>
          <p:cNvSpPr>
            <a:spLocks noGrp="1"/>
          </p:cNvSpPr>
          <p:nvPr>
            <p:ph type="body" idx="1"/>
          </p:nvPr>
        </p:nvSpPr>
        <p:spPr>
          <a:xfrm>
            <a:off x="4111449" y="4479981"/>
            <a:ext cx="2124743" cy="500684"/>
          </a:xfrm>
        </p:spPr>
        <p:txBody>
          <a:bodyPr/>
          <a:lstStyle/>
          <a:p>
            <a:r>
              <a:rPr lang="en-US" dirty="0" smtClean="0"/>
              <a:t>Jumper wires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5799" y="5118387"/>
            <a:ext cx="1929005" cy="1309643"/>
          </a:xfrm>
          <a:prstGeom prst="rect">
            <a:avLst/>
          </a:prstGeom>
        </p:spPr>
      </p:pic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6470800" y="4657908"/>
            <a:ext cx="1700872" cy="500684"/>
          </a:xfrm>
        </p:spPr>
        <p:txBody>
          <a:bodyPr/>
          <a:lstStyle/>
          <a:p>
            <a:r>
              <a:rPr lang="en-US" dirty="0" smtClean="0"/>
              <a:t>F-m cable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3772" y="4925259"/>
            <a:ext cx="2191172" cy="1464267"/>
          </a:xfrm>
          <a:prstGeom prst="rect">
            <a:avLst/>
          </a:prstGeom>
        </p:spPr>
      </p:pic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9018655" y="4350073"/>
            <a:ext cx="1855624" cy="500684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0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00" y="461388"/>
            <a:ext cx="9905998" cy="959080"/>
          </a:xfrm>
        </p:spPr>
        <p:txBody>
          <a:bodyPr/>
          <a:lstStyle/>
          <a:p>
            <a:r>
              <a:rPr lang="en-US" dirty="0" smtClean="0"/>
              <a:t>Breadboard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0762" y="2097088"/>
            <a:ext cx="3495675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79" y="1525075"/>
            <a:ext cx="2714625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978" y="4102378"/>
            <a:ext cx="2714625" cy="1990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595" y="1521283"/>
            <a:ext cx="2601452" cy="1975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2915" y="3496460"/>
            <a:ext cx="206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12915" y="6144468"/>
            <a:ext cx="19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Descriptive 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71595" y="3508976"/>
            <a:ext cx="187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Interior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0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1" y="613836"/>
            <a:ext cx="2668386" cy="827897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8066" y="1507786"/>
            <a:ext cx="4299274" cy="4228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714" y="5074335"/>
            <a:ext cx="4324744" cy="661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512"/>
          <a:stretch/>
        </p:blipFill>
        <p:spPr>
          <a:xfrm>
            <a:off x="1557663" y="1507786"/>
            <a:ext cx="4784846" cy="34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5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966" y="484909"/>
            <a:ext cx="5674980" cy="687185"/>
          </a:xfrm>
        </p:spPr>
        <p:txBody>
          <a:bodyPr/>
          <a:lstStyle/>
          <a:p>
            <a:r>
              <a:rPr lang="en-US" dirty="0" smtClean="0"/>
              <a:t>Light emitting diodes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431" y="1364064"/>
            <a:ext cx="3448050" cy="442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589" y="1911751"/>
            <a:ext cx="24098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36" y="1222663"/>
            <a:ext cx="3562350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874" y="1530234"/>
            <a:ext cx="3486150" cy="17430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0795" y="535478"/>
            <a:ext cx="7994229" cy="687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Electronic circuits and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1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rduino uno pi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02" y="980902"/>
            <a:ext cx="6407844" cy="54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04497" y="394162"/>
            <a:ext cx="7994229" cy="687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Electronic circuits and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1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73966" y="484909"/>
            <a:ext cx="5674980" cy="6871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Arduino </a:t>
            </a:r>
            <a:r>
              <a:rPr lang="en-US" dirty="0" err="1" smtClean="0"/>
              <a:t>uno</a:t>
            </a:r>
            <a:r>
              <a:rPr lang="en-US" dirty="0" smtClean="0"/>
              <a:t> r3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56" y="1083685"/>
            <a:ext cx="5642696" cy="50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-390525"/>
            <a:ext cx="10172700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43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216</TotalTime>
  <Words>148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Circuit</vt:lpstr>
      <vt:lpstr>Arduino uno introduction</vt:lpstr>
      <vt:lpstr>The main parts of your kit</vt:lpstr>
      <vt:lpstr>Breadboard structure</vt:lpstr>
      <vt:lpstr>resistors</vt:lpstr>
      <vt:lpstr>Light emitting diodes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uno introduction</dc:title>
  <dc:creator>Roxanne Bitner</dc:creator>
  <cp:lastModifiedBy>Roxanne Bitner</cp:lastModifiedBy>
  <cp:revision>16</cp:revision>
  <dcterms:created xsi:type="dcterms:W3CDTF">2018-04-21T15:06:01Z</dcterms:created>
  <dcterms:modified xsi:type="dcterms:W3CDTF">2018-04-21T18:42:19Z</dcterms:modified>
</cp:coreProperties>
</file>